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CD44F"/>
    <a:srgbClr val="3366FF"/>
    <a:srgbClr val="0066FF"/>
    <a:srgbClr val="0000FF"/>
    <a:srgbClr val="FBC35F"/>
    <a:srgbClr val="FF9900"/>
    <a:srgbClr val="99CC00"/>
    <a:srgbClr val="FFAE37"/>
    <a:srgbClr val="FFA725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FECB4D8-DB02-4DC6-A0A2-4F2EBAE1DC90}" styleName="Estilo medio 1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0A1B5D5-9B99-4C35-A422-299274C87663}" styleName="Estilo medio 1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2833802-FEF1-4C79-8D5D-14CF1EAF98D9}" styleName="Estilo claro 2 - Acent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E25E649-3F16-4E02-A733-19D2CDBF48F0}" styleName="Estilo medio 3 - Énfasi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125E5076-3810-47DD-B79F-674D7AD40C01}" styleName="Estilo oscuro 1 - Énfasis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93D81CF-94F2-401A-BA57-92F5A7B2D0C5}" styleName="Estilo me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703" autoAdjust="0"/>
    <p:restoredTop sz="92163" autoAdjust="0"/>
  </p:normalViewPr>
  <p:slideViewPr>
    <p:cSldViewPr>
      <p:cViewPr varScale="1">
        <p:scale>
          <a:sx n="107" d="100"/>
          <a:sy n="107" d="100"/>
        </p:scale>
        <p:origin x="1446" y="108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gridSpacing cx="72008" cy="72008"/>
</p:viewPr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C92210-1730-4C2F-9D9B-1CB80D46EBED}" type="datetimeFigureOut">
              <a:rPr lang="es-CR" smtClean="0"/>
              <a:pPr/>
              <a:t>09/06/2015</a:t>
            </a:fld>
            <a:endParaRPr lang="es-C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EA7324-C708-4B83-A760-CAE5284BFF6C}" type="slidenum">
              <a:rPr lang="es-CR" smtClean="0"/>
              <a:pPr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59659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docProps/app.xml><?xml version="1.0" encoding="utf-8"?>
<Properties xmlns="http://schemas.openxmlformats.org/officeDocument/2006/extended-properties" xmlns:vt="http://schemas.openxmlformats.org/officeDocument/2006/docPropsVTypes">
  <Template>PPt sector privado WR oct2014</Template>
  <TotalTime>2467</TotalTime>
  <Words>1037</Words>
  <Application>Microsoft Office PowerPoint</Application>
  <PresentationFormat>Presentación en pantalla (4:3)</PresentationFormat>
  <Paragraphs>155</Paragraphs>
  <Slides>20</Slides>
  <Notes>6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6" baseType="lpstr">
      <vt:lpstr>Arial</vt:lpstr>
      <vt:lpstr>Book Antiqua</vt:lpstr>
      <vt:lpstr>Calibri</vt:lpstr>
      <vt:lpstr>Century Gothic</vt:lpstr>
      <vt:lpstr>Wingdings</vt:lpstr>
      <vt:lpstr>1_Tema2</vt:lpstr>
      <vt:lpstr> Estrategia de Fomento a la Internacionalización de las PYME  </vt:lpstr>
      <vt:lpstr>Presentación de PowerPoint</vt:lpstr>
      <vt:lpstr>El parque empresarial PYME de Costa Rica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MEIC Strategy :   Industrial Policy, Productive Linkages and Innovation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Muchas gracias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Héctor Marín Hernández</dc:creator>
  <cp:lastModifiedBy>Welmer Ramos González</cp:lastModifiedBy>
  <cp:revision>241</cp:revision>
  <dcterms:created xsi:type="dcterms:W3CDTF">2014-10-17T19:40:49Z</dcterms:created>
  <dcterms:modified xsi:type="dcterms:W3CDTF">2015-06-09T19:03:16Z</dcterms:modified>
</cp:coreProperties>
</file>