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26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294" autoAdjust="0"/>
    <p:restoredTop sz="96455" autoAdjust="0"/>
  </p:normalViewPr>
  <p:slideViewPr>
    <p:cSldViewPr>
      <p:cViewPr>
        <p:scale>
          <a:sx n="70" d="100"/>
          <a:sy n="70" d="100"/>
        </p:scale>
        <p:origin x="-1314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390</TotalTime>
  <Words>919</Words>
  <Application>Microsoft Office PowerPoint</Application>
  <PresentationFormat>Presentación en pantalla (4:3)</PresentationFormat>
  <Paragraphs>205</Paragraphs>
  <Slides>12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12</vt:i4>
      </vt:variant>
    </vt:vector>
  </HeadingPairs>
  <TitlesOfParts>
    <vt:vector size="13" baseType="lpstr">
      <vt:lpstr>Tema de Office</vt:lpstr>
      <vt:lpstr>  Workshop 2 Sustainable Business Cooperation  </vt:lpstr>
      <vt:lpstr>Diapositiva 2</vt:lpstr>
      <vt:lpstr>Diapositiva 3</vt:lpstr>
      <vt:lpstr>Diapositiva 4</vt:lpstr>
      <vt:lpstr>Diapositiva 5</vt:lpstr>
      <vt:lpstr>Diapositiva 6</vt:lpstr>
      <vt:lpstr>Diapositiva 7</vt:lpstr>
      <vt:lpstr>Diapositiva 8</vt:lpstr>
      <vt:lpstr>Diapositiva 9</vt:lpstr>
      <vt:lpstr>Diapositiva 10</vt:lpstr>
      <vt:lpstr>Diapositiva 11</vt:lpstr>
      <vt:lpstr>Diapositiva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JCWALLS</dc:creator>
  <cp:lastModifiedBy>JCWALLS</cp:lastModifiedBy>
  <cp:revision>218</cp:revision>
  <dcterms:created xsi:type="dcterms:W3CDTF">2012-03-29T22:45:04Z</dcterms:created>
  <dcterms:modified xsi:type="dcterms:W3CDTF">2015-06-09T09:08:43Z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3" name="_NewReviewCycle">
    <vt:lpwstr/>
  </property>
</Properties>
</file>